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7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5B809-C666-4F05-BB28-B9036B8717B9}" type="datetimeFigureOut">
              <a:rPr lang="zh-CN" altLang="en-US" smtClean="0"/>
              <a:t>2020/11/6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9BC5B-0867-44A9-B351-C414AE46EB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20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287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13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5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有页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 userDrawn="1"/>
        </p:nvSpPr>
        <p:spPr>
          <a:xfrm>
            <a:off x="8478441" y="6086475"/>
            <a:ext cx="223838" cy="2984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3" name="椭圆 2"/>
          <p:cNvSpPr/>
          <p:nvPr userDrawn="1"/>
        </p:nvSpPr>
        <p:spPr>
          <a:xfrm>
            <a:off x="8702279" y="6034088"/>
            <a:ext cx="107156" cy="14128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4" name="椭圆 3"/>
          <p:cNvSpPr/>
          <p:nvPr userDrawn="1"/>
        </p:nvSpPr>
        <p:spPr>
          <a:xfrm>
            <a:off x="8767763" y="6248400"/>
            <a:ext cx="45244" cy="603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>
          <a:xfrm>
            <a:off x="8429625" y="6048375"/>
            <a:ext cx="32266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Century Gothic" panose="020B0502020202020204" charset="0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0906EE-B215-4145-A6AF-147B615D38B7}" type="slidenum">
              <a:rPr lang="zh-CN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srgbClr val="FFFFFF"/>
              </a:solidFill>
            </a:endParaRPr>
          </a:p>
        </p:txBody>
      </p:sp>
      <p:pic>
        <p:nvPicPr>
          <p:cNvPr id="6" name="图片 5" descr="ppt_封面元素2-35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824" y="4202684"/>
            <a:ext cx="2153175" cy="2655315"/>
          </a:xfrm>
          <a:prstGeom prst="rect">
            <a:avLst/>
          </a:prstGeom>
          <a:ln>
            <a:noFill/>
            <a:prstDash val="dash"/>
          </a:ln>
        </p:spPr>
      </p:pic>
      <p:pic>
        <p:nvPicPr>
          <p:cNvPr id="7" name="图片 6" descr="ppt_封面元素3-35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796" y="128916"/>
            <a:ext cx="981289" cy="41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1913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379413" y="50803"/>
            <a:ext cx="83693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defRPr sz="2800" b="1">
                <a:latin typeface="+mj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 altLang="ja-JP" dirty="0" smtClean="0"/>
              <a:t>Format for master style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1535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932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9790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456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791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34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032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943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1157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55638" y="360363"/>
            <a:ext cx="8497888" cy="719138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0" smtClean="0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457200" y="1228725"/>
            <a:ext cx="8229600" cy="52482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zh-CN" dirty="0"/>
              <a:t>Click to edit Master text styles</a:t>
            </a:r>
          </a:p>
          <a:p>
            <a:pPr lvl="1"/>
            <a:r>
              <a:rPr lang="zh-CN" altLang="zh-CN" dirty="0"/>
              <a:t>Second level</a:t>
            </a:r>
          </a:p>
          <a:p>
            <a:pPr lvl="2"/>
            <a:r>
              <a:rPr lang="zh-CN" altLang="zh-CN" dirty="0"/>
              <a:t>Third level</a:t>
            </a:r>
          </a:p>
          <a:p>
            <a:pPr lvl="3"/>
            <a:r>
              <a:rPr lang="zh-CN" altLang="zh-CN" dirty="0"/>
              <a:t>Fourth level</a:t>
            </a:r>
          </a:p>
          <a:p>
            <a:pPr lvl="4"/>
            <a:r>
              <a:rPr lang="zh-CN" altLang="zh-CN" dirty="0"/>
              <a:t>Fifth level</a:t>
            </a:r>
          </a:p>
        </p:txBody>
      </p:sp>
      <p:sp>
        <p:nvSpPr>
          <p:cNvPr id="2052" name="Rectangle 6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zh-CN" dirty="0"/>
              <a:t>Click to edit Master title style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0" smtClean="0">
              <a:solidFill>
                <a:srgbClr val="000000"/>
              </a:solidFill>
            </a:endParaRP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328613" y="35718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0" smtClean="0">
              <a:solidFill>
                <a:srgbClr val="000000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0" smtClean="0">
              <a:solidFill>
                <a:srgbClr val="000000"/>
              </a:solidFill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0" smtClean="0">
              <a:solidFill>
                <a:srgbClr val="000000"/>
              </a:solidFill>
            </a:endParaRP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28613" y="719138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800" smtClean="0">
              <a:solidFill>
                <a:srgbClr val="000000"/>
              </a:solidFill>
            </a:endParaRPr>
          </a:p>
        </p:txBody>
      </p:sp>
      <p:pic>
        <p:nvPicPr>
          <p:cNvPr id="2058" name="Picture 17" descr="11111111a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001000" y="6400800"/>
            <a:ext cx="990600" cy="357188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22889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j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>
          <a:solidFill>
            <a:schemeClr val="tx1"/>
          </a:solidFill>
          <a:latin typeface="+mj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000">
          <a:solidFill>
            <a:schemeClr val="tx1"/>
          </a:solidFill>
          <a:latin typeface="+mj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115616" y="476672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智能</a:t>
            </a: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座舱产品</a:t>
            </a:r>
            <a:endParaRPr lang="en-US" altLang="zh-CN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219814"/>
              </p:ext>
            </p:extLst>
          </p:nvPr>
        </p:nvGraphicFramePr>
        <p:xfrm>
          <a:off x="611560" y="1196752"/>
          <a:ext cx="6912768" cy="5064495"/>
        </p:xfrm>
        <a:graphic>
          <a:graphicData uri="http://schemas.openxmlformats.org/drawingml/2006/table">
            <a:tbl>
              <a:tblPr firstRow="1" bandRow="1"/>
              <a:tblGrid>
                <a:gridCol w="1872208"/>
                <a:gridCol w="1944216"/>
                <a:gridCol w="1800200"/>
                <a:gridCol w="1296144"/>
              </a:tblGrid>
              <a:tr h="263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148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应用方向</a:t>
                      </a:r>
                      <a:endParaRPr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7874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marL="45148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类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型</a:t>
                      </a:r>
                    </a:p>
                  </a:txBody>
                  <a:tcPr marL="0" marR="0" marT="7874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型号</a:t>
                      </a:r>
                      <a:endParaRPr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7874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封裝</a:t>
                      </a:r>
                    </a:p>
                  </a:txBody>
                  <a:tcPr marL="0" marR="0" marT="7874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</a:tr>
              <a:tr h="260499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zh-CN" altLang="en-US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车载信息娱乐系统</a:t>
                      </a:r>
                      <a:endParaRPr lang="en-US" altLang="zh-CN" sz="1400" b="1" kern="1200" spc="-2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MOSFETS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LP2301BLT1G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0541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0541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289762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LP2305LT1G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3779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3779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289762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LP3407LT1G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3779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3779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260499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LP3443LT1G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0541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0541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3451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LN2306LT1G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444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444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260499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LN2502LT1G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0541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0541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289762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LN4501LT1G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3779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lang="en-US"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3779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50170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zh-CN" altLang="en-US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驾驶信息显示系统</a:t>
                      </a:r>
                      <a:endParaRPr lang="en-US" altLang="zh-CN" sz="1400" b="1" kern="1200" spc="-2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zh-CN" altLang="en-US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（车载屏）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Switching Diodes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1200" b="1" spc="-2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S-LBAV99LT1G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2095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2095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7506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altLang="zh-CN" sz="1400" b="1" kern="1200" spc="-2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Schottky</a:t>
                      </a:r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Diodes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S-LMBR260FT1G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SOD123FL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7506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S-LMBR240FT1G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SOD123FL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4939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S-LMBR0540ET1G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SOD323HE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7549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lang="en-US" sz="1200" b="1" spc="-1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S-LBAT54XV2T1G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90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SOD523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90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7506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2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2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S-LBAT54SLT1G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1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SOT23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7506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S-LRB521S-30T1G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en-US"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sz="1200" b="1" spc="-5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SOD523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12827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453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115616" y="476672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智能</a:t>
            </a: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座舱产品</a:t>
            </a:r>
            <a:endParaRPr lang="en-US" altLang="zh-CN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61732"/>
              </p:ext>
            </p:extLst>
          </p:nvPr>
        </p:nvGraphicFramePr>
        <p:xfrm>
          <a:off x="611560" y="1340768"/>
          <a:ext cx="6912769" cy="3509584"/>
        </p:xfrm>
        <a:graphic>
          <a:graphicData uri="http://schemas.openxmlformats.org/drawingml/2006/table">
            <a:tbl>
              <a:tblPr firstRow="1" bandRow="1"/>
              <a:tblGrid>
                <a:gridCol w="1368152"/>
                <a:gridCol w="2664296"/>
                <a:gridCol w="1713230"/>
                <a:gridCol w="1167091"/>
              </a:tblGrid>
              <a:tr h="398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148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应用方向</a:t>
                      </a:r>
                      <a:endParaRPr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7874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marL="45148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类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型</a:t>
                      </a:r>
                    </a:p>
                  </a:txBody>
                  <a:tcPr marL="0" marR="0" marT="7874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型号</a:t>
                      </a:r>
                      <a:endParaRPr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7874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封裝</a:t>
                      </a:r>
                    </a:p>
                  </a:txBody>
                  <a:tcPr marL="0" marR="0" marT="7874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50000"/>
                      </a:srgbClr>
                    </a:solidFill>
                  </a:tcPr>
                </a:tc>
              </a:tr>
              <a:tr h="314317">
                <a:tc row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zh-CN" altLang="en-US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胎压监测系统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General  Purpose</a:t>
                      </a:r>
                      <a:r>
                        <a:rPr lang="en-US" altLang="zh-CN" sz="1400" b="1" kern="1200" spc="-2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Transistors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</a:t>
                      </a:r>
                      <a:r>
                        <a:rPr lang="en-US" sz="1200" b="1" kern="1200" spc="-15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S-L2SC3356LT1G</a:t>
                      </a:r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289574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S-LMBT5551LT1G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51596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Switching</a:t>
                      </a:r>
                      <a:r>
                        <a:rPr lang="en-US" altLang="zh-CN" sz="1400" b="1" kern="1200" spc="-2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Diodes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S-LBAV99LT1G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1431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S-L1N4148WT1G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SOD123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9107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S-LBAV21T1G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en-US" sz="1200" b="1" kern="1200" spc="-15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SOD-123 </a:t>
                      </a:r>
                      <a:endParaRPr lang="en-US" sz="1200" b="1" kern="1200" spc="-15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1431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11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S-LBAV70LT1G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51596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MOSFETS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S-L2N7002KLT1G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370775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zh-CN" altLang="en-US" sz="12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rtl="0" fontAlgn="ctr"/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S-LBSS84LT1G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  <a:endParaRPr lang="en-US" sz="1200" b="1" kern="1200" spc="-15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  <a:tr h="4132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400" b="1" kern="1200" spc="-2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</a:t>
                      </a:r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Switching</a:t>
                      </a:r>
                      <a:r>
                        <a:rPr lang="en-US" altLang="zh-CN" sz="1400" b="1" kern="1200" spc="-2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400" b="1" kern="1200" spc="-2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Transistors</a:t>
                      </a:r>
                      <a:endParaRPr lang="zh-CN" altLang="en-US" sz="1400" b="1" kern="1200" spc="-2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S-LMBT2222ALT1G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kern="1200" spc="-15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SOT-23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25890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_3">
  <a:themeElements>
    <a:clrScheme name="sample_3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_3">
      <a:majorFont>
        <a:latin typeface="Arial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</a:ln>
      </a:spPr>
      <a:bodyPr anchor="ctr">
        <a:spAutoFit/>
      </a:bodyPr>
      <a:lstStyle>
        <a:defPPr marL="360045">
          <a:buFont typeface="Wingdings" panose="05000000000000000000" pitchFamily="2" charset="2"/>
          <a:buChar char="u"/>
          <a:defRPr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sample_3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_3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_3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139</Words>
  <Application>Microsoft Office PowerPoint</Application>
  <PresentationFormat>全屏显示(4:3)</PresentationFormat>
  <Paragraphs>69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sample_3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14</cp:revision>
  <dcterms:created xsi:type="dcterms:W3CDTF">2020-11-05T03:10:50Z</dcterms:created>
  <dcterms:modified xsi:type="dcterms:W3CDTF">2020-11-06T06:16:51Z</dcterms:modified>
</cp:coreProperties>
</file>