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4"/>
  </p:notesMasterIdLst>
  <p:handoutMasterIdLst>
    <p:handoutMasterId r:id="rId5"/>
  </p:handoutMasterIdLst>
  <p:sldIdLst>
    <p:sldId id="642" r:id="rId2"/>
    <p:sldId id="643" r:id="rId3"/>
  </p:sldIdLst>
  <p:sldSz cx="9144000" cy="6858000" type="screen4x3"/>
  <p:notesSz cx="7102475" cy="89916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宋体" pitchFamily="2" charset="-122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宋体" pitchFamily="2" charset="-122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宋体" pitchFamily="2" charset="-122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宋体" pitchFamily="2" charset="-122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20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sz="20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sz="20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sz="20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C2A"/>
    <a:srgbClr val="000099"/>
    <a:srgbClr val="0000CC"/>
    <a:srgbClr val="0066FF"/>
    <a:srgbClr val="0099FF"/>
    <a:srgbClr val="D0C4D6"/>
    <a:srgbClr val="A693BB"/>
    <a:srgbClr val="84A5CA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5" autoAdjust="0"/>
    <p:restoredTop sz="88683" autoAdjust="0"/>
  </p:normalViewPr>
  <p:slideViewPr>
    <p:cSldViewPr>
      <p:cViewPr varScale="1">
        <p:scale>
          <a:sx n="63" d="100"/>
          <a:sy n="63" d="100"/>
        </p:scale>
        <p:origin x="-158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4075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854075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fld id="{5BE571CF-1BC8-43C6-9AC1-F23FEAEACF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2931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03338" y="674688"/>
            <a:ext cx="4495800" cy="3371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9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270375"/>
            <a:ext cx="5683250" cy="404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149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4075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9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854075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fld id="{642D879A-DB74-4CA3-9BC3-BCCE2C551B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90988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143000" y="1143000"/>
            <a:ext cx="8012113" cy="3076575"/>
            <a:chOff x="720" y="396"/>
            <a:chExt cx="5047" cy="1620"/>
          </a:xfrm>
        </p:grpSpPr>
        <p:sp>
          <p:nvSpPr>
            <p:cNvPr id="3" name="Rectangle 3"/>
            <p:cNvSpPr>
              <a:spLocks noChangeArrowheads="1"/>
            </p:cNvSpPr>
            <p:nvPr userDrawn="1"/>
          </p:nvSpPr>
          <p:spPr bwMode="gray">
            <a:xfrm>
              <a:off x="1081" y="396"/>
              <a:ext cx="4686" cy="1596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sz="800">
                <a:effectLst/>
              </a:endParaRPr>
            </a:p>
          </p:txBody>
        </p:sp>
        <p:sp>
          <p:nvSpPr>
            <p:cNvPr id="4" name="Rectangle 4"/>
            <p:cNvSpPr>
              <a:spLocks noChangeArrowheads="1"/>
            </p:cNvSpPr>
            <p:nvPr userDrawn="1"/>
          </p:nvSpPr>
          <p:spPr bwMode="gray">
            <a:xfrm>
              <a:off x="720" y="1440"/>
              <a:ext cx="576" cy="576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 sz="800">
                <a:effectLst/>
              </a:endParaRPr>
            </a:p>
          </p:txBody>
        </p:sp>
      </p:grpSp>
      <p:sp>
        <p:nvSpPr>
          <p:cNvPr id="5" name="Rectangle 5"/>
          <p:cNvSpPr>
            <a:spLocks noChangeArrowheads="1"/>
          </p:cNvSpPr>
          <p:nvPr/>
        </p:nvSpPr>
        <p:spPr bwMode="gray">
          <a:xfrm>
            <a:off x="0" y="3656013"/>
            <a:ext cx="9144000" cy="687387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 sz="800">
              <a:effectLst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gray">
          <a:xfrm>
            <a:off x="573088" y="3035300"/>
            <a:ext cx="576262" cy="7667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zh-CN" altLang="en-US" sz="800">
              <a:effectLst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gray">
          <a:xfrm>
            <a:off x="1716088" y="1143000"/>
            <a:ext cx="566737" cy="7620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zh-CN" altLang="en-US" sz="800">
              <a:effectLst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gray">
          <a:xfrm>
            <a:off x="2281238" y="1143000"/>
            <a:ext cx="585787" cy="7556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zh-CN" altLang="en-US" sz="800">
              <a:effectLst/>
            </a:endParaRP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gray">
          <a:xfrm>
            <a:off x="1141413" y="1776413"/>
            <a:ext cx="574675" cy="747712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zh-CN" altLang="en-US" sz="800">
              <a:effectLst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gray">
          <a:xfrm>
            <a:off x="1716088" y="1778000"/>
            <a:ext cx="566737" cy="74453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zh-CN" altLang="en-US" sz="800">
              <a:effectLst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gray">
          <a:xfrm>
            <a:off x="573088" y="2400300"/>
            <a:ext cx="576262" cy="77152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zh-CN" altLang="en-US" sz="800">
              <a:effectLst/>
            </a:endParaRP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gray">
          <a:xfrm>
            <a:off x="1141413" y="2400300"/>
            <a:ext cx="576262" cy="7715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zh-CN" altLang="en-US" sz="800">
              <a:effectLst/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gray">
          <a:xfrm>
            <a:off x="0" y="3043238"/>
            <a:ext cx="574675" cy="75723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zh-CN" altLang="en-US" sz="800">
              <a:effectLst/>
            </a:endParaRP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gray">
          <a:xfrm>
            <a:off x="1752600" y="5010150"/>
            <a:ext cx="66294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 eaLnBrk="1" hangingPunct="1">
              <a:defRPr/>
            </a:pPr>
            <a:r>
              <a:rPr lang="en-US" altLang="zh-CN" sz="2800" b="1">
                <a:solidFill>
                  <a:schemeClr val="tx1"/>
                </a:solidFill>
                <a:effectLst/>
              </a:rPr>
              <a:t>                        </a:t>
            </a:r>
            <a:endParaRPr lang="zh-CN" altLang="en-US" sz="2800" b="1">
              <a:solidFill>
                <a:schemeClr val="tx1"/>
              </a:solidFill>
              <a:effectLst/>
            </a:endParaRPr>
          </a:p>
        </p:txBody>
      </p:sp>
      <p:sp>
        <p:nvSpPr>
          <p:cNvPr id="15" name="Line 18"/>
          <p:cNvSpPr>
            <a:spLocks noChangeShapeType="1"/>
          </p:cNvSpPr>
          <p:nvPr userDrawn="1"/>
        </p:nvSpPr>
        <p:spPr bwMode="auto">
          <a:xfrm>
            <a:off x="762000" y="5943600"/>
            <a:ext cx="80010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 sz="800">
              <a:effectLst/>
            </a:endParaRPr>
          </a:p>
        </p:txBody>
      </p:sp>
      <p:pic>
        <p:nvPicPr>
          <p:cNvPr id="16" name="Picture 19" descr="11111111a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04800"/>
            <a:ext cx="2057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60198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60198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60198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ChangeArrowheads="1"/>
          </p:cNvSpPr>
          <p:nvPr/>
        </p:nvSpPr>
        <p:spPr bwMode="gray">
          <a:xfrm>
            <a:off x="655638" y="360363"/>
            <a:ext cx="8497887" cy="719137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zh-CN" altLang="en-US" sz="800">
              <a:effectLst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title"/>
          </p:nvPr>
        </p:nvSpPr>
        <p:spPr bwMode="white">
          <a:xfrm>
            <a:off x="1143000" y="457200"/>
            <a:ext cx="73914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17767" name="Rectangle 7"/>
          <p:cNvSpPr>
            <a:spLocks noChangeArrowheads="1"/>
          </p:cNvSpPr>
          <p:nvPr userDrawn="1"/>
        </p:nvSpPr>
        <p:spPr bwMode="gray">
          <a:xfrm>
            <a:off x="0" y="719138"/>
            <a:ext cx="328613" cy="3619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 sz="800">
              <a:effectLst/>
            </a:endParaRPr>
          </a:p>
        </p:txBody>
      </p:sp>
      <p:sp>
        <p:nvSpPr>
          <p:cNvPr id="117768" name="Rectangle 8"/>
          <p:cNvSpPr>
            <a:spLocks noChangeArrowheads="1"/>
          </p:cNvSpPr>
          <p:nvPr userDrawn="1"/>
        </p:nvSpPr>
        <p:spPr bwMode="gray">
          <a:xfrm>
            <a:off x="328613" y="357188"/>
            <a:ext cx="328612" cy="3619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 sz="800">
              <a:effectLst/>
            </a:endParaRPr>
          </a:p>
        </p:txBody>
      </p:sp>
      <p:sp>
        <p:nvSpPr>
          <p:cNvPr id="117769" name="Rectangle 9"/>
          <p:cNvSpPr>
            <a:spLocks noChangeArrowheads="1"/>
          </p:cNvSpPr>
          <p:nvPr userDrawn="1"/>
        </p:nvSpPr>
        <p:spPr bwMode="gray">
          <a:xfrm>
            <a:off x="657225" y="0"/>
            <a:ext cx="328613" cy="3619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 sz="800">
              <a:effectLst/>
            </a:endParaRPr>
          </a:p>
        </p:txBody>
      </p:sp>
      <p:sp>
        <p:nvSpPr>
          <p:cNvPr id="117770" name="Rectangle 10"/>
          <p:cNvSpPr>
            <a:spLocks noChangeArrowheads="1"/>
          </p:cNvSpPr>
          <p:nvPr userDrawn="1"/>
        </p:nvSpPr>
        <p:spPr bwMode="gray">
          <a:xfrm>
            <a:off x="657225" y="361950"/>
            <a:ext cx="328613" cy="3619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 sz="800">
              <a:effectLst/>
            </a:endParaRPr>
          </a:p>
        </p:txBody>
      </p:sp>
      <p:sp>
        <p:nvSpPr>
          <p:cNvPr id="117771" name="Rectangle 11"/>
          <p:cNvSpPr>
            <a:spLocks noChangeArrowheads="1"/>
          </p:cNvSpPr>
          <p:nvPr userDrawn="1"/>
        </p:nvSpPr>
        <p:spPr bwMode="gray">
          <a:xfrm>
            <a:off x="328613" y="719138"/>
            <a:ext cx="328612" cy="3619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 sz="800">
              <a:effectLst/>
            </a:endParaRPr>
          </a:p>
        </p:txBody>
      </p:sp>
      <p:pic>
        <p:nvPicPr>
          <p:cNvPr id="1034" name="Picture 17" descr="11111111a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01000" y="6400800"/>
            <a:ext cx="990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66" r:id="rId1"/>
    <p:sldLayoutId id="2147484555" r:id="rId2"/>
    <p:sldLayoutId id="2147484556" r:id="rId3"/>
    <p:sldLayoutId id="2147484557" r:id="rId4"/>
    <p:sldLayoutId id="2147484558" r:id="rId5"/>
    <p:sldLayoutId id="2147484559" r:id="rId6"/>
    <p:sldLayoutId id="2147484560" r:id="rId7"/>
    <p:sldLayoutId id="2147484561" r:id="rId8"/>
    <p:sldLayoutId id="2147484562" r:id="rId9"/>
    <p:sldLayoutId id="2147484563" r:id="rId10"/>
    <p:sldLayoutId id="2147484564" r:id="rId11"/>
    <p:sldLayoutId id="214748456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j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j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j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内容占位符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638800"/>
          </a:xfrm>
        </p:spPr>
        <p:txBody>
          <a:bodyPr/>
          <a:lstStyle/>
          <a:p>
            <a:pPr marL="38700" lvl="2" indent="0">
              <a:lnSpc>
                <a:spcPct val="150000"/>
              </a:lnSpc>
              <a:buClr>
                <a:schemeClr val="tx2">
                  <a:lumMod val="60000"/>
                  <a:lumOff val="40000"/>
                </a:schemeClr>
              </a:buClr>
              <a:buNone/>
              <a:defRPr/>
            </a:pPr>
            <a:r>
              <a:rPr lang="en-US" altLang="zh-CN" sz="2000" b="1" dirty="0" smtClean="0">
                <a:latin typeface="华文细黑" pitchFamily="2" charset="-122"/>
                <a:ea typeface="华文细黑" pitchFamily="2" charset="-122"/>
              </a:rPr>
              <a:t> </a:t>
            </a:r>
            <a:endParaRPr lang="en-US" altLang="zh-CN" sz="1800" dirty="0" smtClean="0">
              <a:latin typeface="华文细黑" pitchFamily="2" charset="-122"/>
              <a:ea typeface="华文细黑" pitchFamily="2" charset="-122"/>
            </a:endParaRPr>
          </a:p>
          <a:p>
            <a:pPr marL="324450" lvl="2" indent="-285750">
              <a:lnSpc>
                <a:spcPct val="150000"/>
              </a:lnSpc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ü"/>
              <a:defRPr/>
            </a:pPr>
            <a:endParaRPr lang="en-US" altLang="zh-CN" sz="1800" dirty="0" smtClean="0"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4099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LRC In TWS </a:t>
            </a:r>
            <a:r>
              <a:rPr lang="en-US" altLang="zh-CN" dirty="0" smtClean="0"/>
              <a:t>Applications</a:t>
            </a:r>
            <a:endParaRPr lang="zh-CN" altLang="en-US" dirty="0" smtClean="0"/>
          </a:p>
        </p:txBody>
      </p:sp>
      <p:sp>
        <p:nvSpPr>
          <p:cNvPr id="2" name="圆角矩形 1"/>
          <p:cNvSpPr/>
          <p:nvPr/>
        </p:nvSpPr>
        <p:spPr bwMode="auto">
          <a:xfrm>
            <a:off x="3185123" y="3154574"/>
            <a:ext cx="2488560" cy="439837"/>
          </a:xfrm>
          <a:prstGeom prst="roundRect">
            <a:avLst/>
          </a:prstGeom>
          <a:solidFill>
            <a:srgbClr val="002060"/>
          </a:solidFill>
          <a:ln w="25400" cap="flat" cmpd="sng" algn="ctr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b="1" dirty="0" smtClean="0">
                <a:effectLst/>
              </a:rPr>
              <a:t>Charging Set</a:t>
            </a:r>
            <a:endParaRPr kumimoji="0" lang="zh-CN" altLang="en-US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6" name="圆角矩形 5"/>
          <p:cNvSpPr/>
          <p:nvPr/>
        </p:nvSpPr>
        <p:spPr bwMode="auto">
          <a:xfrm>
            <a:off x="3593460" y="4752157"/>
            <a:ext cx="1685280" cy="180000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 w="25400" cap="flat" cmpd="sng" algn="ctr">
            <a:solidFill>
              <a:schemeClr val="accent3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altLang="zh-CN" sz="1800" dirty="0">
                <a:solidFill>
                  <a:srgbClr val="FFC000"/>
                </a:solidFill>
                <a:effectLst/>
              </a:rPr>
              <a:t>IC Related</a:t>
            </a:r>
            <a:endParaRPr lang="zh-CN" altLang="en-US" sz="1800" dirty="0">
              <a:solidFill>
                <a:srgbClr val="FFC000"/>
              </a:solidFill>
              <a:effectLst/>
            </a:endParaRPr>
          </a:p>
        </p:txBody>
      </p:sp>
      <p:sp>
        <p:nvSpPr>
          <p:cNvPr id="11" name="圆角矩形 10"/>
          <p:cNvSpPr/>
          <p:nvPr/>
        </p:nvSpPr>
        <p:spPr bwMode="auto">
          <a:xfrm>
            <a:off x="381000" y="4767240"/>
            <a:ext cx="2844000" cy="180000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 w="25400" cap="flat" cmpd="sng" algn="ctr">
            <a:solidFill>
              <a:schemeClr val="accent3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charset="0"/>
                <a:ea typeface="宋体" pitchFamily="2" charset="-122"/>
              </a:rPr>
              <a:t>Control Circuit</a:t>
            </a:r>
            <a:endParaRPr kumimoji="0" lang="zh-CN" altLang="en-US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2" name="圆角矩形 11"/>
          <p:cNvSpPr/>
          <p:nvPr/>
        </p:nvSpPr>
        <p:spPr bwMode="auto">
          <a:xfrm>
            <a:off x="5650200" y="4753199"/>
            <a:ext cx="2844000" cy="180000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 w="25400" cap="flat" cmpd="sng" algn="ctr">
            <a:solidFill>
              <a:schemeClr val="accent3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charset="0"/>
                <a:ea typeface="宋体" pitchFamily="2" charset="-122"/>
              </a:rPr>
              <a:t>Battery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8" name="圆角矩形 17"/>
          <p:cNvSpPr/>
          <p:nvPr/>
        </p:nvSpPr>
        <p:spPr bwMode="auto">
          <a:xfrm>
            <a:off x="3707250" y="5376533"/>
            <a:ext cx="1409700" cy="371733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solidFill>
              <a:schemeClr val="accent4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宋体" pitchFamily="2" charset="-122"/>
              </a:rPr>
              <a:t>Sensors</a:t>
            </a:r>
            <a:endParaRPr kumimoji="0" lang="zh-CN" altLang="en-US" sz="16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9" name="圆角矩形 18"/>
          <p:cNvSpPr/>
          <p:nvPr/>
        </p:nvSpPr>
        <p:spPr bwMode="auto">
          <a:xfrm>
            <a:off x="3845040" y="5876667"/>
            <a:ext cx="1134120" cy="371733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solidFill>
              <a:schemeClr val="accent4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600" dirty="0" smtClean="0">
                <a:effectLst/>
              </a:rPr>
              <a:t>BT Chip</a:t>
            </a:r>
            <a:endParaRPr kumimoji="0" lang="zh-CN" altLang="en-US" sz="16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宋体" pitchFamily="2" charset="-122"/>
            </a:endParaRPr>
          </a:p>
        </p:txBody>
      </p:sp>
      <p:cxnSp>
        <p:nvCxnSpPr>
          <p:cNvPr id="4" name="直接连接符 3"/>
          <p:cNvCxnSpPr/>
          <p:nvPr/>
        </p:nvCxnSpPr>
        <p:spPr bwMode="auto">
          <a:xfrm>
            <a:off x="3978900" y="4218758"/>
            <a:ext cx="914400" cy="914400"/>
          </a:xfrm>
          <a:prstGeom prst="line">
            <a:avLst/>
          </a:prstGeom>
          <a:solidFill>
            <a:srgbClr val="3366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436" name="直接连接符 18435"/>
          <p:cNvCxnSpPr>
            <a:endCxn id="42" idx="1"/>
          </p:cNvCxnSpPr>
          <p:nvPr/>
        </p:nvCxnSpPr>
        <p:spPr bwMode="auto">
          <a:xfrm>
            <a:off x="1803000" y="4218758"/>
            <a:ext cx="1394220" cy="0"/>
          </a:xfrm>
          <a:prstGeom prst="line">
            <a:avLst/>
          </a:prstGeom>
          <a:solidFill>
            <a:srgbClr val="3366FF"/>
          </a:solidFill>
          <a:ln w="19050" cap="flat" cmpd="sng" algn="ctr">
            <a:solidFill>
              <a:schemeClr val="accent4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cxnSp>
        <p:nvCxnSpPr>
          <p:cNvPr id="18445" name="直接连接符 18444"/>
          <p:cNvCxnSpPr>
            <a:stCxn id="42" idx="3"/>
          </p:cNvCxnSpPr>
          <p:nvPr/>
        </p:nvCxnSpPr>
        <p:spPr bwMode="auto">
          <a:xfrm>
            <a:off x="5685780" y="4218758"/>
            <a:ext cx="1386420" cy="0"/>
          </a:xfrm>
          <a:prstGeom prst="line">
            <a:avLst/>
          </a:prstGeom>
          <a:solidFill>
            <a:srgbClr val="3366FF"/>
          </a:solidFill>
          <a:ln w="19050" cap="flat" cmpd="sng" algn="ctr">
            <a:solidFill>
              <a:schemeClr val="accent4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52" name="圆角矩形 51"/>
          <p:cNvSpPr/>
          <p:nvPr/>
        </p:nvSpPr>
        <p:spPr bwMode="auto">
          <a:xfrm>
            <a:off x="5652000" y="1144800"/>
            <a:ext cx="2808000" cy="164880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 w="25400" cap="flat" cmpd="sng" algn="ctr">
            <a:solidFill>
              <a:schemeClr val="accent3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b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800" dirty="0" smtClean="0">
                <a:solidFill>
                  <a:srgbClr val="FFC000"/>
                </a:solidFill>
                <a:effectLst/>
              </a:rPr>
              <a:t>Battery &amp; etc.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</a:endParaRPr>
          </a:p>
        </p:txBody>
      </p:sp>
      <p:sp>
        <p:nvSpPr>
          <p:cNvPr id="53" name="圆角矩形 52"/>
          <p:cNvSpPr/>
          <p:nvPr/>
        </p:nvSpPr>
        <p:spPr bwMode="auto">
          <a:xfrm>
            <a:off x="5886000" y="1905000"/>
            <a:ext cx="2412000" cy="371733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solidFill>
              <a:schemeClr val="accent4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宋体" pitchFamily="2" charset="-122"/>
              </a:rPr>
              <a:t>Battery Management</a:t>
            </a:r>
            <a:endParaRPr kumimoji="0" lang="zh-CN" altLang="en-US" sz="16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56" name="圆角矩形 55"/>
          <p:cNvSpPr/>
          <p:nvPr/>
        </p:nvSpPr>
        <p:spPr bwMode="auto">
          <a:xfrm>
            <a:off x="5876280" y="1383910"/>
            <a:ext cx="2421720" cy="371733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solidFill>
              <a:schemeClr val="accent4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宋体" pitchFamily="2" charset="-122"/>
              </a:rPr>
              <a:t>Control Circuit</a:t>
            </a:r>
            <a:endParaRPr kumimoji="0" lang="zh-CN" altLang="en-US" sz="16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宋体" pitchFamily="2" charset="-122"/>
            </a:endParaRPr>
          </a:p>
        </p:txBody>
      </p:sp>
      <p:cxnSp>
        <p:nvCxnSpPr>
          <p:cNvPr id="18451" name="直接连接符 18450"/>
          <p:cNvCxnSpPr/>
          <p:nvPr/>
        </p:nvCxnSpPr>
        <p:spPr bwMode="auto">
          <a:xfrm>
            <a:off x="1788120" y="4219801"/>
            <a:ext cx="0" cy="533399"/>
          </a:xfrm>
          <a:prstGeom prst="line">
            <a:avLst/>
          </a:prstGeom>
          <a:solidFill>
            <a:srgbClr val="3366FF"/>
          </a:solidFill>
          <a:ln w="19050" cap="flat" cmpd="sng" algn="ctr">
            <a:solidFill>
              <a:schemeClr val="accent4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cxnSp>
        <p:nvCxnSpPr>
          <p:cNvPr id="18454" name="直接连接符 18453"/>
          <p:cNvCxnSpPr>
            <a:endCxn id="12" idx="0"/>
          </p:cNvCxnSpPr>
          <p:nvPr/>
        </p:nvCxnSpPr>
        <p:spPr bwMode="auto">
          <a:xfrm>
            <a:off x="7072200" y="4218758"/>
            <a:ext cx="0" cy="534441"/>
          </a:xfrm>
          <a:prstGeom prst="line">
            <a:avLst/>
          </a:prstGeom>
          <a:solidFill>
            <a:srgbClr val="3366FF"/>
          </a:solidFill>
          <a:ln w="19050" cap="flat" cmpd="sng" algn="ctr">
            <a:solidFill>
              <a:schemeClr val="accent4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cxnSp>
        <p:nvCxnSpPr>
          <p:cNvPr id="18457" name="直接连接符 18456"/>
          <p:cNvCxnSpPr>
            <a:stCxn id="42" idx="2"/>
          </p:cNvCxnSpPr>
          <p:nvPr/>
        </p:nvCxnSpPr>
        <p:spPr bwMode="auto">
          <a:xfrm flipH="1">
            <a:off x="4441022" y="4438676"/>
            <a:ext cx="478" cy="313636"/>
          </a:xfrm>
          <a:prstGeom prst="line">
            <a:avLst/>
          </a:prstGeom>
          <a:solidFill>
            <a:srgbClr val="3366FF"/>
          </a:solidFill>
          <a:ln w="19050" cap="flat" cmpd="sng" algn="ctr">
            <a:solidFill>
              <a:schemeClr val="accent4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67" name="圆角矩形 66"/>
          <p:cNvSpPr/>
          <p:nvPr/>
        </p:nvSpPr>
        <p:spPr bwMode="auto">
          <a:xfrm>
            <a:off x="378000" y="1143000"/>
            <a:ext cx="2808000" cy="164880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 w="25400" cap="flat" cmpd="sng" algn="ctr">
            <a:solidFill>
              <a:schemeClr val="accent3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b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</a:rPr>
              <a:t>USB &amp; </a:t>
            </a: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</a:rPr>
              <a:t>Wireless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</a:endParaRPr>
          </a:p>
        </p:txBody>
      </p:sp>
      <p:sp>
        <p:nvSpPr>
          <p:cNvPr id="68" name="圆角矩形 67"/>
          <p:cNvSpPr/>
          <p:nvPr/>
        </p:nvSpPr>
        <p:spPr bwMode="auto">
          <a:xfrm>
            <a:off x="552000" y="1916880"/>
            <a:ext cx="1124400" cy="371733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solidFill>
              <a:schemeClr val="accent4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600" dirty="0" smtClean="0">
                <a:effectLst/>
              </a:rPr>
              <a:t>USB</a:t>
            </a:r>
            <a:endParaRPr kumimoji="0" lang="zh-CN" altLang="en-US" sz="16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69" name="圆角矩形 68"/>
          <p:cNvSpPr/>
          <p:nvPr/>
        </p:nvSpPr>
        <p:spPr bwMode="auto">
          <a:xfrm>
            <a:off x="1837680" y="1425600"/>
            <a:ext cx="1134120" cy="860400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solidFill>
              <a:schemeClr val="accent4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宋体" pitchFamily="2" charset="-122"/>
              </a:rPr>
              <a:t>Wireless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600" dirty="0">
                <a:effectLst/>
              </a:rPr>
              <a:t>Charging</a:t>
            </a:r>
            <a:endParaRPr kumimoji="0" lang="zh-CN" altLang="en-US" sz="16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70" name="圆角矩形 69"/>
          <p:cNvSpPr/>
          <p:nvPr/>
        </p:nvSpPr>
        <p:spPr bwMode="auto">
          <a:xfrm>
            <a:off x="542280" y="1391413"/>
            <a:ext cx="1134120" cy="371733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solidFill>
              <a:schemeClr val="accent4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宋体" pitchFamily="2" charset="-122"/>
              </a:rPr>
              <a:t>TYPE-C</a:t>
            </a:r>
            <a:endParaRPr kumimoji="0" lang="zh-CN" altLang="en-US" sz="16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71" name="圆角矩形 70"/>
          <p:cNvSpPr/>
          <p:nvPr/>
        </p:nvSpPr>
        <p:spPr bwMode="auto">
          <a:xfrm>
            <a:off x="3581400" y="1144800"/>
            <a:ext cx="1684800" cy="164880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 w="25400" cap="flat" cmpd="sng" algn="ctr">
            <a:solidFill>
              <a:schemeClr val="accent3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b" anchorCtr="0" compatLnSpc="1">
            <a:prstTxWarp prst="textNoShape">
              <a:avLst/>
            </a:prstTxWarp>
            <a:spAutoFit/>
          </a:bodyPr>
          <a:lstStyle/>
          <a:p>
            <a:r>
              <a:rPr lang="en-US" altLang="zh-CN" sz="1800" dirty="0" smtClean="0">
                <a:solidFill>
                  <a:srgbClr val="FFC000"/>
                </a:solidFill>
                <a:effectLst/>
              </a:rPr>
              <a:t>IC Related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</a:endParaRPr>
          </a:p>
        </p:txBody>
      </p:sp>
      <p:sp>
        <p:nvSpPr>
          <p:cNvPr id="72" name="圆角矩形 71"/>
          <p:cNvSpPr/>
          <p:nvPr/>
        </p:nvSpPr>
        <p:spPr bwMode="auto">
          <a:xfrm>
            <a:off x="3718050" y="1904999"/>
            <a:ext cx="1434300" cy="371733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solidFill>
              <a:schemeClr val="accent4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宋体" pitchFamily="2" charset="-122"/>
              </a:rPr>
              <a:t>Sensor</a:t>
            </a:r>
            <a:endParaRPr kumimoji="0" lang="zh-CN" altLang="en-US" sz="16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73" name="圆角矩形 72"/>
          <p:cNvSpPr/>
          <p:nvPr/>
        </p:nvSpPr>
        <p:spPr bwMode="auto">
          <a:xfrm>
            <a:off x="3695700" y="1391413"/>
            <a:ext cx="1432800" cy="371733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solidFill>
              <a:schemeClr val="accent4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600" dirty="0" smtClean="0">
                <a:effectLst/>
              </a:rPr>
              <a:t>CPU</a:t>
            </a:r>
            <a:endParaRPr lang="en-US" altLang="zh-CN" sz="1600" dirty="0" smtClean="0">
              <a:effectLst/>
            </a:endParaRPr>
          </a:p>
        </p:txBody>
      </p:sp>
      <p:cxnSp>
        <p:nvCxnSpPr>
          <p:cNvPr id="18460" name="直接连接符 18459"/>
          <p:cNvCxnSpPr/>
          <p:nvPr/>
        </p:nvCxnSpPr>
        <p:spPr bwMode="auto">
          <a:xfrm rot="120000" flipH="1" flipV="1">
            <a:off x="4435200" y="2791800"/>
            <a:ext cx="11700" cy="332400"/>
          </a:xfrm>
          <a:prstGeom prst="line">
            <a:avLst/>
          </a:prstGeom>
          <a:solidFill>
            <a:srgbClr val="3366FF"/>
          </a:solidFill>
          <a:ln w="19050" cap="flat" cmpd="sng" algn="ctr">
            <a:solidFill>
              <a:schemeClr val="accent4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cxnSp>
        <p:nvCxnSpPr>
          <p:cNvPr id="18463" name="直接连接符 18462"/>
          <p:cNvCxnSpPr/>
          <p:nvPr/>
        </p:nvCxnSpPr>
        <p:spPr bwMode="auto">
          <a:xfrm>
            <a:off x="5715000" y="3429000"/>
            <a:ext cx="1341000" cy="0"/>
          </a:xfrm>
          <a:prstGeom prst="line">
            <a:avLst/>
          </a:prstGeom>
          <a:solidFill>
            <a:srgbClr val="3366FF"/>
          </a:solidFill>
          <a:ln w="19050" cap="flat" cmpd="sng" algn="ctr">
            <a:solidFill>
              <a:schemeClr val="accent4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cxnSp>
        <p:nvCxnSpPr>
          <p:cNvPr id="34" name="直接连接符 33"/>
          <p:cNvCxnSpPr/>
          <p:nvPr/>
        </p:nvCxnSpPr>
        <p:spPr bwMode="auto">
          <a:xfrm flipV="1">
            <a:off x="7056000" y="2840474"/>
            <a:ext cx="0" cy="588526"/>
          </a:xfrm>
          <a:prstGeom prst="line">
            <a:avLst/>
          </a:prstGeom>
          <a:solidFill>
            <a:srgbClr val="3366FF"/>
          </a:solidFill>
          <a:ln w="19050" cap="flat" cmpd="sng" algn="ctr">
            <a:solidFill>
              <a:schemeClr val="accent4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cxnSp>
        <p:nvCxnSpPr>
          <p:cNvPr id="44" name="直接连接符 43"/>
          <p:cNvCxnSpPr/>
          <p:nvPr/>
        </p:nvCxnSpPr>
        <p:spPr bwMode="auto">
          <a:xfrm flipH="1">
            <a:off x="1782000" y="3429000"/>
            <a:ext cx="1403123" cy="0"/>
          </a:xfrm>
          <a:prstGeom prst="line">
            <a:avLst/>
          </a:prstGeom>
          <a:solidFill>
            <a:srgbClr val="3366FF"/>
          </a:solidFill>
          <a:ln w="19050" cap="flat" cmpd="sng" algn="ctr">
            <a:solidFill>
              <a:schemeClr val="accent4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cxnSp>
        <p:nvCxnSpPr>
          <p:cNvPr id="47" name="直接连接符 46"/>
          <p:cNvCxnSpPr/>
          <p:nvPr/>
        </p:nvCxnSpPr>
        <p:spPr bwMode="auto">
          <a:xfrm>
            <a:off x="1782000" y="2814186"/>
            <a:ext cx="0" cy="614814"/>
          </a:xfrm>
          <a:prstGeom prst="line">
            <a:avLst/>
          </a:prstGeom>
          <a:solidFill>
            <a:srgbClr val="3366FF"/>
          </a:solidFill>
          <a:ln w="19050" cap="flat" cmpd="sng" algn="ctr">
            <a:solidFill>
              <a:schemeClr val="accent4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42" name="圆角矩形 41"/>
          <p:cNvSpPr/>
          <p:nvPr/>
        </p:nvSpPr>
        <p:spPr bwMode="auto">
          <a:xfrm>
            <a:off x="3197220" y="3998839"/>
            <a:ext cx="2488560" cy="439837"/>
          </a:xfrm>
          <a:prstGeom prst="roundRect">
            <a:avLst/>
          </a:prstGeom>
          <a:solidFill>
            <a:srgbClr val="002060"/>
          </a:solidFill>
          <a:ln w="25400" cap="flat" cmpd="sng" algn="ctr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宋体" pitchFamily="2" charset="-122"/>
              </a:rPr>
              <a:t>Head Set</a:t>
            </a:r>
            <a:endParaRPr kumimoji="0" lang="zh-CN" altLang="en-US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0" name="上下箭头 9"/>
          <p:cNvSpPr/>
          <p:nvPr/>
        </p:nvSpPr>
        <p:spPr bwMode="auto">
          <a:xfrm>
            <a:off x="4307100" y="3591238"/>
            <a:ext cx="268800" cy="389681"/>
          </a:xfrm>
          <a:prstGeom prst="upDownArrow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55" name="圆角矩形 54"/>
          <p:cNvSpPr/>
          <p:nvPr/>
        </p:nvSpPr>
        <p:spPr bwMode="auto">
          <a:xfrm>
            <a:off x="5886000" y="5376532"/>
            <a:ext cx="2412000" cy="371733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solidFill>
              <a:schemeClr val="accent4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宋体" pitchFamily="2" charset="-122"/>
              </a:rPr>
              <a:t>Battery Management</a:t>
            </a:r>
            <a:endParaRPr kumimoji="0" lang="zh-CN" altLang="en-US" sz="16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57" name="圆角矩形 56"/>
          <p:cNvSpPr/>
          <p:nvPr/>
        </p:nvSpPr>
        <p:spPr bwMode="auto">
          <a:xfrm>
            <a:off x="5886000" y="5910133"/>
            <a:ext cx="2421720" cy="371733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solidFill>
              <a:schemeClr val="accent4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宋体" pitchFamily="2" charset="-122"/>
              </a:rPr>
              <a:t>ESD &amp; OVP</a:t>
            </a:r>
            <a:endParaRPr kumimoji="0" lang="zh-CN" altLang="en-US" sz="16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58" name="圆角矩形 57"/>
          <p:cNvSpPr/>
          <p:nvPr/>
        </p:nvSpPr>
        <p:spPr bwMode="auto">
          <a:xfrm>
            <a:off x="559800" y="5376532"/>
            <a:ext cx="2412000" cy="730800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solidFill>
              <a:schemeClr val="accent4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宋体" pitchFamily="2" charset="-122"/>
              </a:rPr>
              <a:t>Circuit Switches</a:t>
            </a:r>
            <a:endParaRPr kumimoji="0" lang="zh-CN" altLang="en-US" sz="16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5964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内容占位符 2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5638800"/>
          </a:xfrm>
        </p:spPr>
        <p:txBody>
          <a:bodyPr/>
          <a:lstStyle/>
          <a:p>
            <a:pPr marL="38700" lvl="2" indent="0">
              <a:lnSpc>
                <a:spcPct val="150000"/>
              </a:lnSpc>
              <a:buClr>
                <a:schemeClr val="tx2">
                  <a:lumMod val="60000"/>
                  <a:lumOff val="40000"/>
                </a:schemeClr>
              </a:buClr>
              <a:buNone/>
              <a:defRPr/>
            </a:pPr>
            <a:r>
              <a:rPr lang="en-US" altLang="zh-CN" sz="2000" b="1" dirty="0" smtClean="0">
                <a:latin typeface="华文细黑" pitchFamily="2" charset="-122"/>
                <a:ea typeface="华文细黑" pitchFamily="2" charset="-122"/>
              </a:rPr>
              <a:t> </a:t>
            </a:r>
            <a:endParaRPr lang="en-US" altLang="zh-CN" sz="1800" dirty="0" smtClean="0">
              <a:latin typeface="华文细黑" pitchFamily="2" charset="-122"/>
              <a:ea typeface="华文细黑" pitchFamily="2" charset="-122"/>
            </a:endParaRPr>
          </a:p>
          <a:p>
            <a:pPr marL="324450" lvl="2" indent="-285750">
              <a:lnSpc>
                <a:spcPct val="150000"/>
              </a:lnSpc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ü"/>
              <a:defRPr/>
            </a:pPr>
            <a:endParaRPr lang="en-US" altLang="zh-CN" sz="1800" dirty="0" smtClean="0"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4099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TWS Design Recommendations</a:t>
            </a:r>
            <a:endParaRPr lang="zh-CN" altLang="en-US" dirty="0" smtClean="0"/>
          </a:p>
        </p:txBody>
      </p:sp>
      <p:sp>
        <p:nvSpPr>
          <p:cNvPr id="4" name="圆角矩形 3"/>
          <p:cNvSpPr/>
          <p:nvPr/>
        </p:nvSpPr>
        <p:spPr bwMode="auto">
          <a:xfrm>
            <a:off x="36000" y="1143000"/>
            <a:ext cx="2368800" cy="3600000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charset="0"/>
                <a:ea typeface="宋体" pitchFamily="2" charset="-122"/>
              </a:rPr>
              <a:t>DFN0603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sz="1800" dirty="0" smtClean="0">
                <a:solidFill>
                  <a:srgbClr val="FFC000"/>
                </a:solidFill>
                <a:effectLst/>
              </a:rPr>
              <a:t>（</a:t>
            </a:r>
            <a:r>
              <a:rPr lang="en-US" altLang="zh-CN" sz="1800" dirty="0" smtClean="0">
                <a:solidFill>
                  <a:srgbClr val="FFC000"/>
                </a:solidFill>
                <a:effectLst/>
              </a:rPr>
              <a:t>0201</a:t>
            </a:r>
            <a:r>
              <a:rPr lang="zh-CN" altLang="en-US" sz="1800" dirty="0" smtClean="0">
                <a:solidFill>
                  <a:srgbClr val="FFC000"/>
                </a:solidFill>
                <a:effectLst/>
              </a:rPr>
              <a:t>）</a:t>
            </a:r>
            <a:endParaRPr lang="en-US" altLang="zh-CN" sz="1800" dirty="0" smtClean="0">
              <a:solidFill>
                <a:srgbClr val="FFC000"/>
              </a:solidFill>
              <a:effectLst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8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1800" dirty="0">
              <a:solidFill>
                <a:srgbClr val="FFC000"/>
              </a:solidFill>
              <a:effectLst/>
            </a:endParaRPr>
          </a:p>
          <a:p>
            <a:r>
              <a:rPr lang="en-US" altLang="zh-CN" sz="1600" dirty="0" smtClean="0">
                <a:solidFill>
                  <a:srgbClr val="FFFF00"/>
                </a:solidFill>
                <a:effectLst/>
              </a:rPr>
              <a:t>LDSR01S30ST5G</a:t>
            </a:r>
            <a:endParaRPr lang="en-US" altLang="zh-CN" sz="1600" dirty="0">
              <a:solidFill>
                <a:srgbClr val="FFFF00"/>
              </a:solidFill>
              <a:effectLst/>
            </a:endParaRPr>
          </a:p>
          <a:p>
            <a:endParaRPr lang="en-US" altLang="zh-CN" sz="1600" dirty="0" smtClean="0">
              <a:solidFill>
                <a:srgbClr val="FFFF00"/>
              </a:solidFill>
              <a:effectLst/>
            </a:endParaRPr>
          </a:p>
          <a:p>
            <a:endParaRPr lang="en-US" altLang="zh-CN" sz="1600" dirty="0" smtClean="0">
              <a:solidFill>
                <a:srgbClr val="FFFF00"/>
              </a:solidFill>
              <a:effectLst/>
            </a:endParaRPr>
          </a:p>
          <a:p>
            <a:endParaRPr lang="en-US" altLang="zh-CN" sz="1600" dirty="0" smtClean="0">
              <a:solidFill>
                <a:srgbClr val="FFFF00"/>
              </a:solidFill>
              <a:effectLst/>
            </a:endParaRPr>
          </a:p>
          <a:p>
            <a:r>
              <a:rPr lang="en-US" altLang="zh-CN" sz="1600" dirty="0" smtClean="0">
                <a:solidFill>
                  <a:srgbClr val="FFFF00"/>
                </a:solidFill>
                <a:effectLst/>
              </a:rPr>
              <a:t>LESD11D5.0CT5G </a:t>
            </a:r>
            <a:endParaRPr lang="en-US" altLang="zh-CN" sz="1600" dirty="0">
              <a:solidFill>
                <a:srgbClr val="FFFF00"/>
              </a:solidFill>
              <a:effectLst/>
            </a:endParaRPr>
          </a:p>
          <a:p>
            <a:r>
              <a:rPr lang="en-US" altLang="zh-CN" sz="1600" dirty="0" smtClean="0">
                <a:solidFill>
                  <a:srgbClr val="FFFF00"/>
                </a:solidFill>
                <a:effectLst/>
              </a:rPr>
              <a:t>LESD11L5.0T5G</a:t>
            </a:r>
            <a:endParaRPr lang="en-US" altLang="zh-CN" sz="1600" dirty="0">
              <a:solidFill>
                <a:srgbClr val="FFFF00"/>
              </a:solidFill>
              <a:effectLst/>
            </a:endParaRPr>
          </a:p>
          <a:p>
            <a:r>
              <a:rPr lang="en-US" altLang="zh-CN" sz="1600" dirty="0" smtClean="0">
                <a:solidFill>
                  <a:srgbClr val="FFFF00"/>
                </a:solidFill>
                <a:effectLst/>
              </a:rPr>
              <a:t>LESD11LL5.0CT5G</a:t>
            </a:r>
            <a:endParaRPr lang="en-US" altLang="zh-CN" sz="1600" dirty="0">
              <a:solidFill>
                <a:srgbClr val="FFFF00"/>
              </a:solidFill>
              <a:effectLst/>
            </a:endParaRPr>
          </a:p>
          <a:p>
            <a:r>
              <a:rPr lang="en-US" altLang="zh-CN" sz="1600" dirty="0" smtClean="0">
                <a:solidFill>
                  <a:srgbClr val="FFFF00"/>
                </a:solidFill>
                <a:effectLst/>
              </a:rPr>
              <a:t>LESD11LLF5.0CT5G</a:t>
            </a:r>
          </a:p>
          <a:p>
            <a:endParaRPr lang="en-US" altLang="zh-CN" sz="1600" dirty="0" smtClean="0">
              <a:solidFill>
                <a:srgbClr val="FFFF00"/>
              </a:solidFill>
              <a:effectLst/>
            </a:endParaRPr>
          </a:p>
          <a:p>
            <a:endParaRPr lang="en-US" altLang="zh-CN" sz="1600" dirty="0" smtClean="0">
              <a:solidFill>
                <a:srgbClr val="FFFF00"/>
              </a:solidFill>
              <a:effectLst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6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</a:endParaRPr>
          </a:p>
        </p:txBody>
      </p:sp>
      <p:sp>
        <p:nvSpPr>
          <p:cNvPr id="5" name="圆角矩形 4"/>
          <p:cNvSpPr/>
          <p:nvPr/>
        </p:nvSpPr>
        <p:spPr bwMode="auto">
          <a:xfrm>
            <a:off x="495300" y="1909543"/>
            <a:ext cx="1409700" cy="371733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solidFill>
              <a:schemeClr val="accent4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宋体" pitchFamily="2" charset="-122"/>
              </a:rPr>
              <a:t>SBD</a:t>
            </a:r>
            <a:endParaRPr kumimoji="0" lang="zh-CN" altLang="en-US" sz="16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6" name="圆角矩形 5"/>
          <p:cNvSpPr/>
          <p:nvPr/>
        </p:nvSpPr>
        <p:spPr bwMode="auto">
          <a:xfrm>
            <a:off x="495300" y="2895600"/>
            <a:ext cx="1409700" cy="371733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solidFill>
              <a:schemeClr val="accent4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宋体" pitchFamily="2" charset="-122"/>
              </a:rPr>
              <a:t>ESD</a:t>
            </a:r>
            <a:endParaRPr kumimoji="0" lang="zh-CN" altLang="en-US" sz="16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7" name="圆角矩形 6"/>
          <p:cNvSpPr/>
          <p:nvPr/>
        </p:nvSpPr>
        <p:spPr bwMode="auto">
          <a:xfrm>
            <a:off x="2448000" y="1143000"/>
            <a:ext cx="2332800" cy="5400000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charset="0"/>
                <a:ea typeface="宋体" pitchFamily="2" charset="-122"/>
              </a:rPr>
              <a:t>DFN1006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sz="1800" dirty="0" smtClean="0">
                <a:solidFill>
                  <a:srgbClr val="FFC000"/>
                </a:solidFill>
                <a:effectLst/>
              </a:rPr>
              <a:t>（</a:t>
            </a:r>
            <a:r>
              <a:rPr lang="en-US" altLang="zh-CN" sz="1800" dirty="0" smtClean="0">
                <a:solidFill>
                  <a:srgbClr val="FFC000"/>
                </a:solidFill>
                <a:effectLst/>
              </a:rPr>
              <a:t>0402</a:t>
            </a:r>
            <a:r>
              <a:rPr lang="zh-CN" altLang="en-US" sz="1800" dirty="0" smtClean="0">
                <a:solidFill>
                  <a:srgbClr val="FFC000"/>
                </a:solidFill>
                <a:effectLst/>
              </a:rPr>
              <a:t>）</a:t>
            </a:r>
            <a:endParaRPr lang="en-US" altLang="zh-CN" sz="1800" dirty="0" smtClean="0">
              <a:solidFill>
                <a:srgbClr val="FFC000"/>
              </a:solidFill>
              <a:effectLst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8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1800" dirty="0">
              <a:solidFill>
                <a:srgbClr val="FFC000"/>
              </a:solidFill>
              <a:effectLst/>
            </a:endParaRPr>
          </a:p>
          <a:p>
            <a:r>
              <a:rPr lang="en-US" altLang="zh-CN" sz="1600" dirty="0" smtClean="0">
                <a:solidFill>
                  <a:srgbClr val="FFFF00"/>
                </a:solidFill>
                <a:effectLst/>
              </a:rPr>
              <a:t>LESD8D5.0CAT5G</a:t>
            </a:r>
          </a:p>
          <a:p>
            <a:r>
              <a:rPr lang="en-US" altLang="zh-CN" sz="1600" dirty="0" smtClean="0">
                <a:solidFill>
                  <a:srgbClr val="FFFF00"/>
                </a:solidFill>
                <a:effectLst/>
              </a:rPr>
              <a:t>LESD8D5.0CT5G</a:t>
            </a:r>
          </a:p>
          <a:p>
            <a:r>
              <a:rPr lang="en-US" altLang="zh-CN" sz="1600" dirty="0">
                <a:solidFill>
                  <a:srgbClr val="FFFF00"/>
                </a:solidFill>
                <a:effectLst/>
              </a:rPr>
              <a:t>LESD9D5.0CT5G</a:t>
            </a:r>
          </a:p>
          <a:p>
            <a:r>
              <a:rPr lang="en-US" altLang="zh-CN" sz="1600" dirty="0" smtClean="0">
                <a:solidFill>
                  <a:srgbClr val="FFFF00"/>
                </a:solidFill>
                <a:effectLst/>
              </a:rPr>
              <a:t>LESD8D3.3CN3T5G</a:t>
            </a:r>
            <a:endParaRPr lang="en-US" altLang="zh-CN" sz="1600" dirty="0">
              <a:solidFill>
                <a:srgbClr val="FFFF00"/>
              </a:solidFill>
              <a:effectLst/>
            </a:endParaRPr>
          </a:p>
          <a:p>
            <a:endParaRPr lang="en-US" altLang="zh-CN" sz="1600" dirty="0" smtClean="0">
              <a:solidFill>
                <a:srgbClr val="FFFF00"/>
              </a:solidFill>
              <a:effectLst/>
            </a:endParaRPr>
          </a:p>
          <a:p>
            <a:endParaRPr lang="en-US" altLang="zh-CN" sz="1600" dirty="0" smtClean="0">
              <a:solidFill>
                <a:srgbClr val="FFFF00"/>
              </a:solidFill>
              <a:effectLst/>
            </a:endParaRPr>
          </a:p>
          <a:p>
            <a:endParaRPr lang="en-US" altLang="zh-CN" sz="1600" dirty="0" smtClean="0">
              <a:solidFill>
                <a:srgbClr val="FFFF00"/>
              </a:solidFill>
              <a:effectLst/>
            </a:endParaRPr>
          </a:p>
          <a:p>
            <a:r>
              <a:rPr lang="en-US" altLang="zh-CN" sz="1600" dirty="0" smtClean="0">
                <a:solidFill>
                  <a:srgbClr val="FFFF00"/>
                </a:solidFill>
                <a:effectLst/>
              </a:rPr>
              <a:t>LRB521BS-30T5G</a:t>
            </a:r>
            <a:endParaRPr lang="en-US" altLang="zh-CN" sz="1600" dirty="0">
              <a:solidFill>
                <a:srgbClr val="FFFF00"/>
              </a:solidFill>
              <a:effectLst/>
            </a:endParaRPr>
          </a:p>
          <a:p>
            <a:r>
              <a:rPr lang="en-US" altLang="zh-CN" sz="1600" dirty="0" smtClean="0">
                <a:solidFill>
                  <a:srgbClr val="FFFF00"/>
                </a:solidFill>
                <a:effectLst/>
              </a:rPr>
              <a:t>LRB551BS-30T5G</a:t>
            </a:r>
            <a:endParaRPr lang="en-US" altLang="zh-CN" sz="1600" dirty="0">
              <a:solidFill>
                <a:srgbClr val="FFFF00"/>
              </a:solidFill>
              <a:effectLst/>
            </a:endParaRPr>
          </a:p>
          <a:p>
            <a:endParaRPr lang="en-US" altLang="zh-CN" sz="1600" dirty="0" smtClean="0">
              <a:solidFill>
                <a:srgbClr val="FFFF00"/>
              </a:solidFill>
              <a:effectLst/>
            </a:endParaRPr>
          </a:p>
          <a:p>
            <a:endParaRPr lang="en-US" altLang="zh-CN" sz="1600" dirty="0" smtClean="0">
              <a:solidFill>
                <a:srgbClr val="FFFF00"/>
              </a:solidFill>
              <a:effectLst/>
            </a:endParaRPr>
          </a:p>
          <a:p>
            <a:endParaRPr lang="en-US" altLang="zh-CN" sz="1600" dirty="0" smtClean="0">
              <a:solidFill>
                <a:srgbClr val="FFFF00"/>
              </a:solidFill>
              <a:effectLst/>
            </a:endParaRPr>
          </a:p>
          <a:p>
            <a:r>
              <a:rPr lang="en-US" altLang="zh-CN" sz="1600" dirty="0" smtClean="0">
                <a:solidFill>
                  <a:srgbClr val="FFFF00"/>
                </a:solidFill>
                <a:effectLst/>
              </a:rPr>
              <a:t>LBC847AN3T5G</a:t>
            </a:r>
            <a:endParaRPr lang="en-US" altLang="zh-CN" sz="1600" dirty="0">
              <a:solidFill>
                <a:srgbClr val="FFFF00"/>
              </a:solidFill>
              <a:effectLst/>
            </a:endParaRPr>
          </a:p>
          <a:p>
            <a:r>
              <a:rPr lang="en-US" altLang="zh-CN" sz="1600" dirty="0" smtClean="0">
                <a:solidFill>
                  <a:srgbClr val="FFFF00"/>
                </a:solidFill>
                <a:effectLst/>
              </a:rPr>
              <a:t>LBC857AN3T5G</a:t>
            </a:r>
            <a:endParaRPr lang="en-US" altLang="zh-CN" sz="1600" dirty="0">
              <a:solidFill>
                <a:srgbClr val="FFFF00"/>
              </a:solidFill>
              <a:effectLst/>
            </a:endParaRPr>
          </a:p>
          <a:p>
            <a:r>
              <a:rPr lang="en-US" altLang="zh-CN" sz="1600" dirty="0">
                <a:solidFill>
                  <a:srgbClr val="FFFF00"/>
                </a:solidFill>
                <a:effectLst/>
              </a:rPr>
              <a:t>LMBT3904N3T5G</a:t>
            </a:r>
          </a:p>
          <a:p>
            <a:endParaRPr lang="en-US" altLang="zh-CN" sz="1600" dirty="0" smtClean="0">
              <a:solidFill>
                <a:srgbClr val="FFFF00"/>
              </a:solidFill>
              <a:effectLst/>
            </a:endParaRPr>
          </a:p>
          <a:p>
            <a:endParaRPr lang="en-US" altLang="zh-CN" sz="1600" dirty="0" smtClean="0">
              <a:solidFill>
                <a:srgbClr val="FFFF00"/>
              </a:solidFill>
              <a:effectLst/>
            </a:endParaRPr>
          </a:p>
          <a:p>
            <a:endParaRPr lang="en-US" altLang="zh-CN" sz="1600" dirty="0" smtClean="0">
              <a:solidFill>
                <a:srgbClr val="FFFF00"/>
              </a:solidFill>
              <a:effectLst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6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</a:endParaRPr>
          </a:p>
        </p:txBody>
      </p:sp>
      <p:sp>
        <p:nvSpPr>
          <p:cNvPr id="9" name="圆角矩形 8"/>
          <p:cNvSpPr/>
          <p:nvPr/>
        </p:nvSpPr>
        <p:spPr bwMode="auto">
          <a:xfrm>
            <a:off x="2857500" y="1909543"/>
            <a:ext cx="1409700" cy="371733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solidFill>
              <a:schemeClr val="accent4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宋体" pitchFamily="2" charset="-122"/>
              </a:rPr>
              <a:t>ESD</a:t>
            </a:r>
            <a:endParaRPr kumimoji="0" lang="zh-CN" altLang="en-US" sz="16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0" name="圆角矩形 9"/>
          <p:cNvSpPr/>
          <p:nvPr/>
        </p:nvSpPr>
        <p:spPr bwMode="auto">
          <a:xfrm>
            <a:off x="2857500" y="3590667"/>
            <a:ext cx="1409700" cy="371733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solidFill>
              <a:schemeClr val="accent4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宋体" pitchFamily="2" charset="-122"/>
              </a:rPr>
              <a:t>SBD</a:t>
            </a:r>
            <a:endParaRPr kumimoji="0" lang="zh-CN" altLang="en-US" sz="16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1" name="圆角矩形 10"/>
          <p:cNvSpPr/>
          <p:nvPr/>
        </p:nvSpPr>
        <p:spPr bwMode="auto">
          <a:xfrm>
            <a:off x="2857500" y="4733667"/>
            <a:ext cx="1409700" cy="371733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solidFill>
              <a:schemeClr val="accent4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宋体" pitchFamily="2" charset="-122"/>
              </a:rPr>
              <a:t>BJT</a:t>
            </a:r>
            <a:endParaRPr kumimoji="0" lang="zh-CN" altLang="en-US" sz="16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9" name="圆角矩形 18"/>
          <p:cNvSpPr/>
          <p:nvPr/>
        </p:nvSpPr>
        <p:spPr bwMode="auto">
          <a:xfrm>
            <a:off x="4824000" y="1143001"/>
            <a:ext cx="2340000" cy="4385479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charset="0"/>
                <a:ea typeface="宋体" pitchFamily="2" charset="-122"/>
              </a:rPr>
              <a:t>SC70</a:t>
            </a:r>
            <a:r>
              <a:rPr lang="en-US" altLang="zh-CN" sz="1800" dirty="0" smtClean="0">
                <a:solidFill>
                  <a:srgbClr val="FFC000"/>
                </a:solidFill>
                <a:effectLst/>
              </a:rPr>
              <a:t>/SC88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800" dirty="0" smtClean="0">
                <a:solidFill>
                  <a:srgbClr val="FFC000"/>
                </a:solidFill>
                <a:effectLst/>
              </a:rPr>
              <a:t>/SOT723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1800" dirty="0" smtClean="0">
              <a:solidFill>
                <a:srgbClr val="FFC000"/>
              </a:solidFill>
              <a:effectLst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1800" dirty="0" smtClean="0">
              <a:solidFill>
                <a:srgbClr val="FFC000"/>
              </a:solidFill>
              <a:effectLst/>
            </a:endParaRPr>
          </a:p>
          <a:p>
            <a:r>
              <a:rPr lang="en-US" altLang="zh-CN" sz="1600" dirty="0">
                <a:solidFill>
                  <a:srgbClr val="FFFF00"/>
                </a:solidFill>
                <a:effectLst/>
              </a:rPr>
              <a:t>LBAT54CWT1G</a:t>
            </a:r>
            <a:endParaRPr lang="en-US" altLang="zh-CN" sz="1600" dirty="0">
              <a:solidFill>
                <a:srgbClr val="FFFF00"/>
              </a:solidFill>
              <a:effectLst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1800" dirty="0">
              <a:solidFill>
                <a:srgbClr val="FFC000"/>
              </a:solidFill>
              <a:effectLst/>
            </a:endParaRPr>
          </a:p>
          <a:p>
            <a:endParaRPr lang="en-US" altLang="zh-CN" sz="1600" dirty="0" smtClean="0">
              <a:solidFill>
                <a:srgbClr val="FFFF00"/>
              </a:solidFill>
              <a:effectLst/>
            </a:endParaRPr>
          </a:p>
          <a:p>
            <a:endParaRPr lang="en-US" altLang="zh-CN" sz="1600" dirty="0" smtClean="0">
              <a:solidFill>
                <a:srgbClr val="FFFF00"/>
              </a:solidFill>
              <a:effectLst/>
            </a:endParaRPr>
          </a:p>
          <a:p>
            <a:r>
              <a:rPr lang="en-US" altLang="zh-CN" sz="1600" dirty="0" smtClean="0">
                <a:solidFill>
                  <a:srgbClr val="FFFF00"/>
                </a:solidFill>
                <a:effectLst/>
              </a:rPr>
              <a:t>LBC847BDW1T1G</a:t>
            </a:r>
          </a:p>
          <a:p>
            <a:r>
              <a:rPr lang="en-US" altLang="zh-CN" sz="1600" dirty="0" smtClean="0">
                <a:solidFill>
                  <a:srgbClr val="FFFF00"/>
                </a:solidFill>
                <a:effectLst/>
              </a:rPr>
              <a:t>LBC847CDW1T1G</a:t>
            </a:r>
          </a:p>
          <a:p>
            <a:r>
              <a:rPr lang="en-US" altLang="zh-CN" sz="1600" dirty="0" smtClean="0">
                <a:solidFill>
                  <a:srgbClr val="FFFF00"/>
                </a:solidFill>
                <a:effectLst/>
              </a:rPr>
              <a:t>LBSS139WT1G</a:t>
            </a:r>
          </a:p>
          <a:p>
            <a:endParaRPr lang="en-US" altLang="zh-CN" sz="1600" dirty="0">
              <a:solidFill>
                <a:srgbClr val="FFFF00"/>
              </a:solidFill>
              <a:effectLst/>
            </a:endParaRPr>
          </a:p>
          <a:p>
            <a:endParaRPr lang="en-US" altLang="zh-CN" sz="1600" dirty="0" smtClean="0">
              <a:solidFill>
                <a:srgbClr val="FFFF00"/>
              </a:solidFill>
              <a:effectLst/>
            </a:endParaRPr>
          </a:p>
          <a:p>
            <a:endParaRPr lang="en-US" altLang="zh-CN" sz="1600" dirty="0">
              <a:solidFill>
                <a:srgbClr val="FFFF00"/>
              </a:solidFill>
              <a:effectLst/>
            </a:endParaRPr>
          </a:p>
          <a:p>
            <a:r>
              <a:rPr lang="en-US" altLang="zh-CN" sz="1600" dirty="0" smtClean="0">
                <a:solidFill>
                  <a:srgbClr val="FFFF00"/>
                </a:solidFill>
                <a:effectLst/>
              </a:rPr>
              <a:t>LNTK3043PT5G</a:t>
            </a:r>
          </a:p>
          <a:p>
            <a:r>
              <a:rPr lang="en-US" altLang="zh-CN" sz="1600" dirty="0">
                <a:solidFill>
                  <a:srgbClr val="FFFF00"/>
                </a:solidFill>
                <a:effectLst/>
              </a:rPr>
              <a:t>LNTK3043NT5G</a:t>
            </a:r>
            <a:endParaRPr lang="zh-CN" altLang="en-US" sz="1600" dirty="0">
              <a:solidFill>
                <a:srgbClr val="FFFF00"/>
              </a:solidFill>
              <a:effectLst/>
            </a:endParaRPr>
          </a:p>
        </p:txBody>
      </p:sp>
      <p:sp>
        <p:nvSpPr>
          <p:cNvPr id="20" name="圆角矩形 19"/>
          <p:cNvSpPr/>
          <p:nvPr/>
        </p:nvSpPr>
        <p:spPr bwMode="auto">
          <a:xfrm>
            <a:off x="5295900" y="1909542"/>
            <a:ext cx="1409700" cy="371733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solidFill>
              <a:schemeClr val="accent4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宋体" pitchFamily="2" charset="-122"/>
              </a:rPr>
              <a:t>SBD</a:t>
            </a:r>
            <a:endParaRPr kumimoji="0" lang="zh-CN" altLang="en-US" sz="16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21" name="圆角矩形 20"/>
          <p:cNvSpPr/>
          <p:nvPr/>
        </p:nvSpPr>
        <p:spPr bwMode="auto">
          <a:xfrm>
            <a:off x="7200000" y="1148993"/>
            <a:ext cx="1900800" cy="5400000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charset="0"/>
                <a:ea typeface="宋体" pitchFamily="2" charset="-122"/>
              </a:rPr>
              <a:t>DFN1010/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800" dirty="0" smtClean="0">
                <a:solidFill>
                  <a:srgbClr val="FFC000"/>
                </a:solidFill>
                <a:effectLst/>
              </a:rPr>
              <a:t>SOT23/SOT26</a:t>
            </a:r>
            <a:endParaRPr kumimoji="0" lang="en-US" altLang="zh-CN" sz="18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1800" dirty="0" smtClean="0">
              <a:solidFill>
                <a:srgbClr val="FFC000"/>
              </a:solidFill>
              <a:effectLst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1800" dirty="0">
              <a:solidFill>
                <a:srgbClr val="FFC000"/>
              </a:solidFill>
              <a:effectLst/>
            </a:endParaRPr>
          </a:p>
          <a:p>
            <a:r>
              <a:rPr lang="en-US" altLang="zh-CN" sz="1600" dirty="0">
                <a:solidFill>
                  <a:srgbClr val="FFFF00"/>
                </a:solidFill>
                <a:effectLst/>
              </a:rPr>
              <a:t>LDN2367T1G</a:t>
            </a:r>
            <a:endParaRPr lang="en-US" altLang="zh-CN" sz="1600" dirty="0">
              <a:solidFill>
                <a:srgbClr val="FFFF00"/>
              </a:solidFill>
              <a:effectLst/>
            </a:endParaRPr>
          </a:p>
          <a:p>
            <a:r>
              <a:rPr lang="en-US" altLang="zh-CN" sz="1600" dirty="0" smtClean="0">
                <a:solidFill>
                  <a:srgbClr val="FFFF00"/>
                </a:solidFill>
                <a:effectLst/>
              </a:rPr>
              <a:t>LDN3408ET1G</a:t>
            </a:r>
          </a:p>
          <a:p>
            <a:r>
              <a:rPr lang="en-US" altLang="zh-CN" sz="1600" dirty="0" smtClean="0">
                <a:solidFill>
                  <a:srgbClr val="FFFF00"/>
                </a:solidFill>
                <a:effectLst/>
              </a:rPr>
              <a:t>LN2306LT1G</a:t>
            </a:r>
          </a:p>
          <a:p>
            <a:r>
              <a:rPr lang="en-US" altLang="zh-CN" sz="1600" dirty="0" smtClean="0">
                <a:solidFill>
                  <a:srgbClr val="FFFF00"/>
                </a:solidFill>
                <a:effectLst/>
              </a:rPr>
              <a:t>LP2301LT1G</a:t>
            </a:r>
          </a:p>
          <a:p>
            <a:r>
              <a:rPr lang="en-US" altLang="zh-CN" sz="1600" dirty="0" smtClean="0">
                <a:solidFill>
                  <a:srgbClr val="FFFF00"/>
                </a:solidFill>
                <a:effectLst/>
              </a:rPr>
              <a:t>LP2305LT1G</a:t>
            </a:r>
          </a:p>
          <a:p>
            <a:r>
              <a:rPr lang="en-US" altLang="zh-CN" sz="1600" dirty="0" smtClean="0">
                <a:solidFill>
                  <a:srgbClr val="FFFF00"/>
                </a:solidFill>
                <a:effectLst/>
              </a:rPr>
              <a:t>LN2302LT1G</a:t>
            </a:r>
          </a:p>
          <a:p>
            <a:r>
              <a:rPr lang="en-US" altLang="zh-CN" sz="1600" dirty="0">
                <a:solidFill>
                  <a:srgbClr val="FFFF00"/>
                </a:solidFill>
                <a:effectLst/>
              </a:rPr>
              <a:t>LP3401LT1G</a:t>
            </a:r>
          </a:p>
          <a:p>
            <a:endParaRPr lang="en-US" altLang="zh-CN" sz="1600" dirty="0" smtClean="0">
              <a:solidFill>
                <a:srgbClr val="FFFF00"/>
              </a:solidFill>
              <a:effectLst/>
            </a:endParaRPr>
          </a:p>
          <a:p>
            <a:endParaRPr lang="en-US" altLang="zh-CN" sz="1600" dirty="0">
              <a:solidFill>
                <a:srgbClr val="FFFF00"/>
              </a:solidFill>
              <a:effectLst/>
            </a:endParaRPr>
          </a:p>
          <a:p>
            <a:endParaRPr lang="en-US" altLang="zh-CN" sz="1600" dirty="0" smtClean="0">
              <a:solidFill>
                <a:srgbClr val="FFFF00"/>
              </a:solidFill>
              <a:effectLst/>
            </a:endParaRPr>
          </a:p>
          <a:p>
            <a:r>
              <a:rPr lang="en-US" altLang="zh-CN" sz="1600" dirty="0" smtClean="0">
                <a:solidFill>
                  <a:srgbClr val="FFFF00"/>
                </a:solidFill>
                <a:effectLst/>
              </a:rPr>
              <a:t>LR6232</a:t>
            </a:r>
            <a:endParaRPr lang="en-US" altLang="zh-CN" sz="1600" dirty="0" smtClean="0">
              <a:solidFill>
                <a:srgbClr val="FFFF00"/>
              </a:solidFill>
              <a:effectLst/>
            </a:endParaRPr>
          </a:p>
          <a:p>
            <a:r>
              <a:rPr lang="en-US" altLang="zh-CN" sz="1600" dirty="0">
                <a:solidFill>
                  <a:srgbClr val="FFFF00"/>
                </a:solidFill>
                <a:effectLst/>
              </a:rPr>
              <a:t>LR5213</a:t>
            </a:r>
          </a:p>
          <a:p>
            <a:endParaRPr lang="en-US" altLang="zh-CN" sz="1600" dirty="0" smtClean="0">
              <a:solidFill>
                <a:srgbClr val="FFFF00"/>
              </a:solidFill>
              <a:effectLst/>
            </a:endParaRPr>
          </a:p>
          <a:p>
            <a:endParaRPr lang="en-US" altLang="zh-CN" sz="1600" dirty="0" smtClean="0">
              <a:solidFill>
                <a:srgbClr val="FFFF00"/>
              </a:solidFill>
              <a:effectLst/>
            </a:endParaRPr>
          </a:p>
          <a:p>
            <a:endParaRPr lang="en-US" altLang="zh-CN" sz="1600" dirty="0" smtClean="0">
              <a:solidFill>
                <a:srgbClr val="FFFF00"/>
              </a:solidFill>
              <a:effectLst/>
            </a:endParaRPr>
          </a:p>
          <a:p>
            <a:r>
              <a:rPr lang="en-US" altLang="zh-CN" sz="1600" dirty="0" smtClean="0">
                <a:solidFill>
                  <a:srgbClr val="FFFF00"/>
                </a:solidFill>
                <a:effectLst/>
              </a:rPr>
              <a:t>LR4056</a:t>
            </a:r>
          </a:p>
          <a:p>
            <a:r>
              <a:rPr lang="en-US" altLang="zh-CN" sz="1600" dirty="0">
                <a:solidFill>
                  <a:srgbClr val="FFFF00"/>
                </a:solidFill>
                <a:effectLst/>
              </a:rPr>
              <a:t>LR4058</a:t>
            </a:r>
            <a:endParaRPr lang="en-US" altLang="zh-CN" sz="1600" dirty="0">
              <a:solidFill>
                <a:srgbClr val="FFFF00"/>
              </a:solidFill>
              <a:effectLst/>
            </a:endParaRPr>
          </a:p>
          <a:p>
            <a:endParaRPr lang="en-US" altLang="zh-CN" sz="1600" dirty="0" smtClean="0">
              <a:solidFill>
                <a:srgbClr val="FFFF00"/>
              </a:solidFill>
              <a:effectLst/>
            </a:endParaRPr>
          </a:p>
          <a:p>
            <a:endParaRPr lang="en-US" altLang="zh-CN" sz="1600" dirty="0" smtClean="0">
              <a:solidFill>
                <a:srgbClr val="FFFF00"/>
              </a:solidFill>
              <a:effectLst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6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</a:endParaRPr>
          </a:p>
        </p:txBody>
      </p:sp>
      <p:sp>
        <p:nvSpPr>
          <p:cNvPr id="22" name="圆角矩形 21"/>
          <p:cNvSpPr/>
          <p:nvPr/>
        </p:nvSpPr>
        <p:spPr bwMode="auto">
          <a:xfrm>
            <a:off x="7425300" y="1909543"/>
            <a:ext cx="1409700" cy="371733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solidFill>
              <a:schemeClr val="accent4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宋体" pitchFamily="2" charset="-122"/>
              </a:rPr>
              <a:t>MOSFET</a:t>
            </a:r>
            <a:endParaRPr kumimoji="0" lang="zh-CN" altLang="en-US" sz="16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23" name="圆角矩形 22"/>
          <p:cNvSpPr/>
          <p:nvPr/>
        </p:nvSpPr>
        <p:spPr bwMode="auto">
          <a:xfrm>
            <a:off x="7445550" y="4323493"/>
            <a:ext cx="1409700" cy="371733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solidFill>
              <a:schemeClr val="accent4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600" dirty="0" smtClean="0">
                <a:effectLst/>
              </a:rPr>
              <a:t>LDO</a:t>
            </a:r>
            <a:endParaRPr kumimoji="0" lang="zh-CN" altLang="en-US" sz="16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7" name="圆角矩形 16"/>
          <p:cNvSpPr/>
          <p:nvPr/>
        </p:nvSpPr>
        <p:spPr bwMode="auto">
          <a:xfrm>
            <a:off x="5289150" y="2947873"/>
            <a:ext cx="1409700" cy="371733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solidFill>
              <a:schemeClr val="accent4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宋体" pitchFamily="2" charset="-122"/>
              </a:rPr>
              <a:t>BJT</a:t>
            </a:r>
            <a:endParaRPr kumimoji="0" lang="zh-CN" altLang="en-US" sz="16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24" name="圆角矩形 23"/>
          <p:cNvSpPr/>
          <p:nvPr/>
        </p:nvSpPr>
        <p:spPr bwMode="auto">
          <a:xfrm>
            <a:off x="7445550" y="5496213"/>
            <a:ext cx="1409700" cy="371733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solidFill>
              <a:schemeClr val="accent4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宋体" pitchFamily="2" charset="-122"/>
              </a:rPr>
              <a:t>Li Charger</a:t>
            </a:r>
            <a:endParaRPr kumimoji="0" lang="zh-CN" altLang="en-US" sz="16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25" name="圆角矩形 24"/>
          <p:cNvSpPr/>
          <p:nvPr/>
        </p:nvSpPr>
        <p:spPr bwMode="auto">
          <a:xfrm>
            <a:off x="5289150" y="4323492"/>
            <a:ext cx="1409700" cy="371733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ln w="25400" cap="flat" cmpd="sng" algn="ctr">
            <a:solidFill>
              <a:schemeClr val="accent4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宋体" pitchFamily="2" charset="-122"/>
              </a:rPr>
              <a:t>MOS</a:t>
            </a:r>
            <a:endParaRPr kumimoji="0" lang="zh-CN" altLang="en-US" sz="16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0486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mple">
  <a:themeElements>
    <a:clrScheme name="sample 1">
      <a:dk1>
        <a:srgbClr val="000000"/>
      </a:dk1>
      <a:lt1>
        <a:srgbClr val="FFFFFF"/>
      </a:lt1>
      <a:dk2>
        <a:srgbClr val="000798"/>
      </a:dk2>
      <a:lt2>
        <a:srgbClr val="B2B2B2"/>
      </a:lt2>
      <a:accent1>
        <a:srgbClr val="1B33E7"/>
      </a:accent1>
      <a:accent2>
        <a:srgbClr val="6699FF"/>
      </a:accent2>
      <a:accent3>
        <a:srgbClr val="FFFFFF"/>
      </a:accent3>
      <a:accent4>
        <a:srgbClr val="000000"/>
      </a:accent4>
      <a:accent5>
        <a:srgbClr val="ABADF1"/>
      </a:accent5>
      <a:accent6>
        <a:srgbClr val="5C8AE7"/>
      </a:accent6>
      <a:hlink>
        <a:srgbClr val="99CCFF"/>
      </a:hlink>
      <a:folHlink>
        <a:srgbClr val="3366CC"/>
      </a:folHlink>
    </a:clrScheme>
    <a:fontScheme name="sample">
      <a:majorFont>
        <a:latin typeface="Arial"/>
        <a:ea typeface="宋体"/>
        <a:cs typeface=""/>
      </a:majorFont>
      <a:minorFont>
        <a:latin typeface="Verdan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4">
            <a:lumMod val="75000"/>
            <a:lumOff val="25000"/>
          </a:schemeClr>
        </a:solid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a:spPr>
      <a:bodyPr vert="horz" wrap="square" lIns="90488" tIns="44450" rIns="90488" bIns="44450" numCol="1" rtlCol="0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0" i="0" u="none" strike="noStrike" cap="none" normalizeH="0" baseline="0" dirty="0" smtClean="0">
            <a:ln>
              <a:noFill/>
            </a:ln>
            <a:solidFill>
              <a:srgbClr val="FFC000"/>
            </a:solidFill>
            <a:effectLst/>
            <a:latin typeface="Arial" charset="0"/>
            <a:ea typeface="宋体" pitchFamily="2" charset="-122"/>
          </a:defRPr>
        </a:defPPr>
      </a:lstStyle>
    </a:spDef>
    <a:lnDef>
      <a:spPr bwMode="auto">
        <a:solidFill>
          <a:srgbClr val="3366FF"/>
        </a:solidFill>
        <a:ln w="12700" cap="flat" cmpd="sng" algn="ctr">
          <a:solidFill>
            <a:schemeClr val="accent4">
              <a:lumMod val="95000"/>
              <a:lumOff val="5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>
          <a:defRPr sz="1800" b="1" dirty="0" smtClean="0">
            <a:solidFill>
              <a:schemeClr val="tx1"/>
            </a:solidFill>
            <a:effectLst/>
          </a:defRPr>
        </a:defPPr>
      </a:lstStyle>
    </a:txDef>
  </a:objectDefaults>
  <a:extraClrSchemeLst>
    <a:extraClrScheme>
      <a:clrScheme name="sample 1">
        <a:dk1>
          <a:srgbClr val="000000"/>
        </a:dk1>
        <a:lt1>
          <a:srgbClr val="FFFFFF"/>
        </a:lt1>
        <a:dk2>
          <a:srgbClr val="000798"/>
        </a:dk2>
        <a:lt2>
          <a:srgbClr val="B2B2B2"/>
        </a:lt2>
        <a:accent1>
          <a:srgbClr val="1B33E7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ABADF1"/>
        </a:accent5>
        <a:accent6>
          <a:srgbClr val="5C8AE7"/>
        </a:accent6>
        <a:hlink>
          <a:srgbClr val="99CCFF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0000"/>
        </a:dk1>
        <a:lt1>
          <a:srgbClr val="FFFFFF"/>
        </a:lt1>
        <a:dk2>
          <a:srgbClr val="094332"/>
        </a:dk2>
        <a:lt2>
          <a:srgbClr val="B2B2B2"/>
        </a:lt2>
        <a:accent1>
          <a:srgbClr val="0D6531"/>
        </a:accent1>
        <a:accent2>
          <a:srgbClr val="39AF6E"/>
        </a:accent2>
        <a:accent3>
          <a:srgbClr val="FFFFFF"/>
        </a:accent3>
        <a:accent4>
          <a:srgbClr val="000000"/>
        </a:accent4>
        <a:accent5>
          <a:srgbClr val="AAB8AD"/>
        </a:accent5>
        <a:accent6>
          <a:srgbClr val="339E63"/>
        </a:accent6>
        <a:hlink>
          <a:srgbClr val="93E1A0"/>
        </a:hlink>
        <a:folHlink>
          <a:srgbClr val="1D83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0000"/>
        </a:dk1>
        <a:lt1>
          <a:srgbClr val="FFFFFF"/>
        </a:lt1>
        <a:dk2>
          <a:srgbClr val="275CA3"/>
        </a:dk2>
        <a:lt2>
          <a:srgbClr val="C0C0C0"/>
        </a:lt2>
        <a:accent1>
          <a:srgbClr val="529EBC"/>
        </a:accent1>
        <a:accent2>
          <a:srgbClr val="55BEE3"/>
        </a:accent2>
        <a:accent3>
          <a:srgbClr val="FFFFFF"/>
        </a:accent3>
        <a:accent4>
          <a:srgbClr val="000000"/>
        </a:accent4>
        <a:accent5>
          <a:srgbClr val="B3CCDA"/>
        </a:accent5>
        <a:accent6>
          <a:srgbClr val="4CACCE"/>
        </a:accent6>
        <a:hlink>
          <a:srgbClr val="9FD4F1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18960</TotalTime>
  <Words>104</Words>
  <Application>Microsoft Office PowerPoint</Application>
  <PresentationFormat>全屏显示(4:3)</PresentationFormat>
  <Paragraphs>108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sample</vt:lpstr>
      <vt:lpstr>LRC In TWS Applications</vt:lpstr>
      <vt:lpstr>TWS Design Recommendations</vt:lpstr>
    </vt:vector>
  </TitlesOfParts>
  <Company>Guilddesign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weekly report</dc:title>
  <dc:creator>Young Xiao</dc:creator>
  <cp:lastModifiedBy>admin</cp:lastModifiedBy>
  <cp:revision>1586</cp:revision>
  <dcterms:created xsi:type="dcterms:W3CDTF">2004-08-26T06:30:40Z</dcterms:created>
  <dcterms:modified xsi:type="dcterms:W3CDTF">2020-11-04T05:49:01Z</dcterms:modified>
</cp:coreProperties>
</file>